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notesMasterIdLst>
    <p:notesMasterId r:id="rId8"/>
  </p:notesMasterIdLst>
  <p:sldIdLst>
    <p:sldId id="491" r:id="rId5"/>
    <p:sldId id="510" r:id="rId6"/>
    <p:sldId id="27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0E4221-6F06-64E5-5214-772388C857B5}" name="Elizabeth Feldbruegge (ALLEGIS GROUP HOLDINGS INC)" initials="" userId="S::v-felizabeth@microsoft.com::ba5aea11-28e4-484d-8e49-c15efb1bd2e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62" autoAdjust="0"/>
    <p:restoredTop sz="93112" autoAdjust="0"/>
  </p:normalViewPr>
  <p:slideViewPr>
    <p:cSldViewPr snapToGrid="0" showGuides="1">
      <p:cViewPr varScale="1">
        <p:scale>
          <a:sx n="98" d="100"/>
          <a:sy n="98" d="100"/>
        </p:scale>
        <p:origin x="96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FA5EA-0E1E-4764-B5B7-A47DCC3A898E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6B470-179D-4B95-8906-D61C195EFD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52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976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8AEC68-8734-EA5D-0CB2-9591B3A2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FFF1FC-CDE9-3B47-D073-3394D4D03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389120"/>
            <a:ext cx="9288096" cy="1435331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76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4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754880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7478991" cy="3635797"/>
          </a:xfrm>
        </p:spPr>
        <p:txBody>
          <a:bodyPr anchor="t">
            <a:norm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991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AA61B-AD43-37CB-7EE0-96C95C0CA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2DA3032-68CE-D997-667C-4C5C01E4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099C91B-9803-3812-63A6-5705DB9FE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835D02-A0E8-5346-DE23-09C497D7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9E3101-0B78-A7AE-A693-73443263E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3035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689379"/>
            <a:ext cx="7876287" cy="3592629"/>
          </a:xfrm>
        </p:spPr>
        <p:txBody>
          <a:bodyPr anchor="b">
            <a:normAutofit/>
          </a:bodyPr>
          <a:lstStyle>
            <a:lvl1pPr algn="l">
              <a:defRPr sz="6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6749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E6B14D-48CB-3652-5FBF-557B0DB0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D4D6D7-11EB-6F96-7D58-6B2353229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3955" y="4462552"/>
            <a:ext cx="7588155" cy="1414091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8229600" cy="2621154"/>
          </a:xfrm>
        </p:spPr>
        <p:txBody>
          <a:bodyPr anchor="t" anchorCtr="0">
            <a:normAutofit/>
          </a:bodyPr>
          <a:lstStyle>
            <a:lvl1pPr algn="l">
              <a:defRPr sz="66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88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0C16E3-4EC4-7D48-1FD4-C751F2A07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9C9269-15FA-0C1F-81E1-EA0500B76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972629"/>
            <a:ext cx="1083535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5165778"/>
            <a:ext cx="10835350" cy="786384"/>
          </a:xfrm>
        </p:spPr>
        <p:txBody>
          <a:bodyPr anchor="b">
            <a:normAutofit/>
          </a:bodyPr>
          <a:lstStyle>
            <a:lvl1pPr algn="l"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58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49440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F4E8FB-1487-C91A-B047-A4CCEDA8D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D24704-92A7-FF08-2944-DFFAEC746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38" y="4663440"/>
            <a:ext cx="4146281" cy="1184585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9439" y="1088136"/>
            <a:ext cx="4146281" cy="3475236"/>
          </a:xfrm>
        </p:spPr>
        <p:txBody>
          <a:bodyPr anchor="b" anchorCtr="0">
            <a:noAutofit/>
          </a:bodyPr>
          <a:lstStyle>
            <a:lvl1pPr algn="r"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127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4206240" cy="3739896"/>
          </a:xfrm>
        </p:spPr>
        <p:txBody>
          <a:bodyPr anchor="t">
            <a:normAutofit/>
          </a:bodyPr>
          <a:lstStyle>
            <a:lvl1pPr algn="l"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1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1014984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664208"/>
            <a:ext cx="10570464" cy="4626864"/>
          </a:xfrm>
        </p:spPr>
        <p:txBody>
          <a:bodyPr anchor="b">
            <a:normAutofit/>
          </a:bodyPr>
          <a:lstStyle>
            <a:lvl1pPr algn="l">
              <a:defRPr sz="8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1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8467558" cy="3694176"/>
          </a:xfrm>
        </p:spPr>
        <p:txBody>
          <a:bodyPr>
            <a:normAutofit/>
          </a:bodyPr>
          <a:lstStyle>
            <a:lvl1pPr marL="342900" indent="-342900">
              <a:buFont typeface="System Font Regular"/>
              <a:buChar char="-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67558" cy="155448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17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E4B52E79-E470-1B1A-EADF-94DA7253B3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4876800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5749392" cy="3694176"/>
          </a:xfrm>
        </p:spPr>
        <p:txBody>
          <a:bodyPr>
            <a:normAutofit/>
          </a:bodyPr>
          <a:lstStyle>
            <a:lvl1pPr marL="342900" indent="-342900">
              <a:buFont typeface="System Font Regular"/>
              <a:buChar char="-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5749392" cy="155448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18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DF8F99-9559-4D6A-CBFA-042739C3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1F8589-B640-4540-D0AD-2B0461CD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 anchor="t">
            <a:noAutofit/>
          </a:bodyPr>
          <a:lstStyle>
            <a:lvl1pPr algn="l">
              <a:defRPr sz="11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0601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463040"/>
            <a:ext cx="10789920" cy="48463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10789920" cy="9144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76926-0AFD-7055-19F8-9C7B8A99E740}"/>
              </a:ext>
            </a:extLst>
          </p:cNvPr>
          <p:cNvCxnSpPr>
            <a:cxnSpLocks/>
          </p:cNvCxnSpPr>
          <p:nvPr userDrawn="1"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99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5852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0649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9004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1088136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325112" cy="245479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176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88136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813048" cy="355701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56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88136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145582" cy="46388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4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108813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142232" cy="494066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2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C2A03E-063B-0399-48E7-04FD456A6A93}"/>
              </a:ext>
            </a:extLst>
          </p:cNvPr>
          <p:cNvCxnSpPr>
            <a:cxnSpLocks/>
          </p:cNvCxnSpPr>
          <p:nvPr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87C6C2-2F35-2349-7733-859C0E7DDAFC}"/>
              </a:ext>
            </a:extLst>
          </p:cNvPr>
          <p:cNvCxnSpPr>
            <a:cxnSpLocks/>
          </p:cNvCxnSpPr>
          <p:nvPr userDrawn="1"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19040" y="548640"/>
            <a:ext cx="69596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3494314" cy="571963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372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90940" y="6389688"/>
            <a:ext cx="347472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877F01-A929-FA99-96D9-80A84DCCBBC1}"/>
              </a:ext>
            </a:extLst>
          </p:cNvPr>
          <p:cNvCxnSpPr>
            <a:cxnSpLocks/>
          </p:cNvCxnSpPr>
          <p:nvPr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3064DD-D4BF-D92B-903A-E30DDDC7B895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2080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0" y="548640"/>
            <a:ext cx="6093225" cy="1143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79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8136" y="6389688"/>
            <a:ext cx="914400" cy="365125"/>
          </a:xfrm>
        </p:spPr>
        <p:txBody>
          <a:bodyPr/>
          <a:lstStyle/>
          <a:p>
            <a:fld id="{9C4109C0-CC82-467C-B6E8-62D4D3634E2A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DA2515-5AEE-9413-3515-A00204840354}"/>
              </a:ext>
            </a:extLst>
          </p:cNvPr>
          <p:cNvCxnSpPr>
            <a:cxnSpLocks/>
          </p:cNvCxnSpPr>
          <p:nvPr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70FDFA-4030-887C-559C-1FADB47BC66E}"/>
              </a:ext>
            </a:extLst>
          </p:cNvPr>
          <p:cNvCxnSpPr>
            <a:cxnSpLocks/>
          </p:cNvCxnSpPr>
          <p:nvPr userDrawn="1"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133" r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035040" cy="1143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79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10058400" cy="4023360"/>
          </a:xfrm>
        </p:spPr>
        <p:txBody>
          <a:bodyPr anchor="t">
            <a:noAutofit/>
          </a:bodyPr>
          <a:lstStyle>
            <a:lvl1pPr algn="l">
              <a:defRPr sz="8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3612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90940" y="6389688"/>
            <a:ext cx="265176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4EC6C7-7368-6B1B-8B75-3564428D23D7}"/>
              </a:ext>
            </a:extLst>
          </p:cNvPr>
          <p:cNvCxnSpPr>
            <a:cxnSpLocks/>
          </p:cNvCxnSpPr>
          <p:nvPr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42DC77-D245-134E-AF98-C98164AD00C5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0560" y="1554480"/>
            <a:ext cx="685800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0" y="548640"/>
            <a:ext cx="6858000" cy="932688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373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8136" y="6391656"/>
            <a:ext cx="2743200" cy="365125"/>
          </a:xfrm>
        </p:spPr>
        <p:txBody>
          <a:bodyPr/>
          <a:lstStyle/>
          <a:p>
            <a:fld id="{D1F1191D-5EC4-40DF-9DB6-A6385AB88B55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C2C824-3E44-D93C-CE0D-441A10DAB07F}"/>
              </a:ext>
            </a:extLst>
          </p:cNvPr>
          <p:cNvCxnSpPr>
            <a:cxnSpLocks/>
          </p:cNvCxnSpPr>
          <p:nvPr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554480"/>
            <a:ext cx="6400800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400800" cy="932688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19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E05320-D280-0DDC-5A3D-55FA53CC9690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701041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0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0" y="584339"/>
            <a:ext cx="4297680" cy="1527048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112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1005840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4F26EF-3B60-EBB9-D4CC-E416D4E0BCCE}"/>
              </a:ext>
            </a:extLst>
          </p:cNvPr>
          <p:cNvCxnSpPr>
            <a:cxnSpLocks/>
          </p:cNvCxnSpPr>
          <p:nvPr userDrawn="1"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4361688" cy="1527048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259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FFF24A-6C99-5C52-1A9E-398DAAC8D627}"/>
              </a:ext>
            </a:extLst>
          </p:cNvPr>
          <p:cNvCxnSpPr>
            <a:cxnSpLocks/>
          </p:cNvCxnSpPr>
          <p:nvPr/>
        </p:nvCxnSpPr>
        <p:spPr>
          <a:xfrm>
            <a:off x="11387805" y="4572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29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1005840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9BE6C7B-B23D-94FE-E3F3-A80680127208}"/>
              </a:ext>
            </a:extLst>
          </p:cNvPr>
          <p:cNvCxnSpPr>
            <a:cxnSpLocks/>
          </p:cNvCxnSpPr>
          <p:nvPr/>
        </p:nvCxnSpPr>
        <p:spPr>
          <a:xfrm>
            <a:off x="0" y="4572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380744"/>
            <a:ext cx="4572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830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1524CB-0A95-ECE6-FDBD-92F5801F67AF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530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731520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4520" y="6455664"/>
            <a:ext cx="1828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034AC6-D67E-1CDF-7062-5AA25E8DE089}"/>
              </a:ext>
            </a:extLst>
          </p:cNvPr>
          <p:cNvCxnSpPr>
            <a:cxnSpLocks/>
          </p:cNvCxnSpPr>
          <p:nvPr/>
        </p:nvCxnSpPr>
        <p:spPr>
          <a:xfrm>
            <a:off x="0" y="649224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8341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923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70668EC-7C4A-E2C9-9B4E-461B96635B0F}"/>
              </a:ext>
            </a:extLst>
          </p:cNvPr>
          <p:cNvCxnSpPr>
            <a:cxnSpLocks/>
          </p:cNvCxnSpPr>
          <p:nvPr/>
        </p:nvCxnSpPr>
        <p:spPr>
          <a:xfrm>
            <a:off x="11387805" y="119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0" y="3099816"/>
            <a:ext cx="3200400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0" y="1078992"/>
            <a:ext cx="3200400" cy="1942773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978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308D8B-26D8-742E-6485-0E6D1184D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107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7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BAD28B-DD56-4B56-883A-96608C765E28}" type="datetimeFigureOut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F5BAF5-ABAB-4575-8E56-D109A3D17F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DF8F99-9559-4D6A-CBFA-042739C3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4158DF-756B-260C-69DA-D76C163B7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 anchor="t">
            <a:noAutofit/>
          </a:bodyPr>
          <a:lstStyle>
            <a:lvl1pPr algn="l">
              <a:defRPr sz="115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86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A66C5-FE79-8172-5991-B9E2580EA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4254781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1480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71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1088136"/>
            <a:ext cx="7772400" cy="1892808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36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024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89BE89-EA6C-3872-3192-502F1D8DD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49224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136" y="2290890"/>
            <a:ext cx="4672584" cy="4041648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39"/>
            <a:ext cx="4672584" cy="145389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5627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AAA201-D652-2C16-88AF-7DCC4657B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499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136" y="2295144"/>
            <a:ext cx="3490176" cy="4041648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50217"/>
            <a:ext cx="3657603" cy="145389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145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ig Numb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AD3D17-73C9-402C-91E7-BA73E6829C50}" type="datetime1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84DB20-94E7-1E79-B65B-67C6158DB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000"/>
            <a:ext cx="804195" cy="0"/>
          </a:xfrm>
          <a:prstGeom prst="line">
            <a:avLst/>
          </a:prstGeom>
          <a:ln w="1206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0820" y="4572000"/>
            <a:ext cx="9930384" cy="1353312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8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64008"/>
            <a:ext cx="10003068" cy="4334256"/>
          </a:xfrm>
        </p:spPr>
        <p:txBody>
          <a:bodyPr anchor="b" anchorCtr="0">
            <a:normAutofit/>
          </a:bodyPr>
          <a:lstStyle>
            <a:lvl1pPr algn="r">
              <a:defRPr sz="2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4848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Numb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7A7CDD-9512-40CC-9351-FC0DE186CFBD}" type="datetime1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61066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603504"/>
            <a:ext cx="10015728" cy="3694176"/>
          </a:xfrm>
        </p:spPr>
        <p:txBody>
          <a:bodyPr anchor="b" anchorCtr="0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297680"/>
            <a:ext cx="7525512" cy="1545336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356AB-92B4-2E32-E065-92ED999EF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46824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0F42ED-4F52-64D0-427B-A8B5EA4A6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46824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256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8E310-975A-20DE-3DE1-1E3550B37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82833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603504"/>
            <a:ext cx="8266176" cy="560527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4800" b="1" cap="all" baseline="0"/>
            </a:lvl1pPr>
            <a:lvl2pPr marL="228600" indent="0">
              <a:lnSpc>
                <a:spcPct val="100000"/>
              </a:lnSpc>
              <a:buNone/>
              <a:defRPr sz="4400" b="1" cap="all" baseline="0"/>
            </a:lvl2pPr>
            <a:lvl3pPr marL="457200" indent="0">
              <a:lnSpc>
                <a:spcPct val="100000"/>
              </a:lnSpc>
              <a:buNone/>
              <a:defRPr sz="4000" b="1" cap="all" baseline="0"/>
            </a:lvl3pPr>
            <a:lvl4pPr marL="685800" indent="0">
              <a:lnSpc>
                <a:spcPct val="100000"/>
              </a:lnSpc>
              <a:buNone/>
              <a:defRPr sz="3600" b="1" cap="all" baseline="0"/>
            </a:lvl4pPr>
            <a:lvl5pPr marL="914400" indent="0">
              <a:lnSpc>
                <a:spcPct val="100000"/>
              </a:lnSpc>
              <a:buNone/>
              <a:defRPr sz="3200" b="1" cap="all" baseline="0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86434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1BEEA6-BB3D-6FE2-25CB-47F170CF0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107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1160799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8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3600" b="1"/>
            </a:lvl3pPr>
            <a:lvl4pPr marL="685800" indent="0">
              <a:lnSpc>
                <a:spcPct val="100000"/>
              </a:lnSpc>
              <a:buNone/>
              <a:defRPr sz="3200" b="1"/>
            </a:lvl4pPr>
            <a:lvl5pPr marL="914400" indent="0">
              <a:lnSpc>
                <a:spcPct val="100000"/>
              </a:lnSpc>
              <a:buNone/>
              <a:defRPr sz="28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3343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34829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914400"/>
            <a:ext cx="9418320" cy="507006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0761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949BEA-90AC-BE5F-28A7-80D65BD1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106485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63035D-22A0-4334-A9AE-2457016C8B47}" type="datetime1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114194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F8509F-2652-8D73-2320-6F2440E4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268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6568" y="5431536"/>
            <a:ext cx="9198864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6568" y="1188720"/>
            <a:ext cx="9198864" cy="3291840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4800" b="1" cap="all" baseline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670115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8418BD-2BA9-41CB-AB89-625779A7563D}" type="datetime1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88136" y="5669280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1088136"/>
            <a:ext cx="8961120" cy="316992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85974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Autofit/>
          </a:bodyPr>
          <a:lstStyle>
            <a:lvl1pPr>
              <a:defRPr sz="400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30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Autofit/>
          </a:bodyPr>
          <a:lstStyle>
            <a:lvl1pPr>
              <a:defRPr sz="400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273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38453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1088136"/>
            <a:ext cx="6440258" cy="5220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136" y="2845641"/>
            <a:ext cx="3595634" cy="345874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595634" cy="1757505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157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1088136"/>
            <a:ext cx="6519080" cy="5248655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136" y="3300449"/>
            <a:ext cx="3585586" cy="296032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595634" cy="2212313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4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7787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743200"/>
            <a:ext cx="100157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7342307" cy="1133856"/>
          </a:xfrm>
        </p:spPr>
        <p:txBody>
          <a:bodyPr anchor="t" anchorCtr="0"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34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3383280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30767" cy="1842020"/>
          </a:xfrm>
        </p:spPr>
        <p:txBody>
          <a:bodyPr anchor="t" anchorCtr="0"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01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747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Custom Layout">
  <p:cSld name="40_Custom Layou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2030852" y="1152057"/>
            <a:ext cx="1800000" cy="180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54783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165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953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747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F5E9F-8F61-B124-73DA-520132A33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2ABAD28B-DD56-4B56-883A-96608C765E2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6F9819-4359-CBB9-DECC-CB141827F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6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88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  <p:sldLayoutId id="2147483762" r:id="rId38"/>
    <p:sldLayoutId id="2147483763" r:id="rId39"/>
    <p:sldLayoutId id="2147483764" r:id="rId40"/>
    <p:sldLayoutId id="2147483765" r:id="rId41"/>
    <p:sldLayoutId id="2147483766" r:id="rId42"/>
    <p:sldLayoutId id="2147483767" r:id="rId43"/>
    <p:sldLayoutId id="2147483768" r:id="rId44"/>
    <p:sldLayoutId id="2147483769" r:id="rId45"/>
    <p:sldLayoutId id="2147483770" r:id="rId46"/>
    <p:sldLayoutId id="2147483771" r:id="rId47"/>
    <p:sldLayoutId id="2147483772" r:id="rId48"/>
    <p:sldLayoutId id="2147483773" r:id="rId49"/>
    <p:sldLayoutId id="2147483774" r:id="rId50"/>
    <p:sldLayoutId id="2147483775" r:id="rId51"/>
    <p:sldLayoutId id="2147483776" r:id="rId52"/>
    <p:sldLayoutId id="2147483777" r:id="rId53"/>
    <p:sldLayoutId id="2147483778" r:id="rId54"/>
    <p:sldLayoutId id="2147483780" r:id="rId55"/>
    <p:sldLayoutId id="2147483781" r:id="rId56"/>
    <p:sldLayoutId id="2147483782" r:id="rId57"/>
    <p:sldLayoutId id="2147483783" r:id="rId58"/>
    <p:sldLayoutId id="2147483784" r:id="rId59"/>
    <p:sldLayoutId id="2147483785" r:id="rId60"/>
    <p:sldLayoutId id="2147483786" r:id="rId61"/>
    <p:sldLayoutId id="2147483787" r:id="rId62"/>
    <p:sldLayoutId id="2147483789" r:id="rId6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744">
          <p15:clr>
            <a:srgbClr val="F26B43"/>
          </p15:clr>
        </p15:guide>
        <p15:guide id="6" pos="360">
          <p15:clr>
            <a:srgbClr val="F26B43"/>
          </p15:clr>
        </p15:guide>
        <p15:guide id="8" pos="6936">
          <p15:clr>
            <a:srgbClr val="F26B43"/>
          </p15:clr>
        </p15:guide>
        <p15:guide id="10" orient="horz" pos="720">
          <p15:clr>
            <a:srgbClr val="F26B43"/>
          </p15:clr>
        </p15:guide>
        <p15:guide id="14" pos="6528">
          <p15:clr>
            <a:srgbClr val="F26B43"/>
          </p15:clr>
        </p15:guide>
        <p15:guide id="22" orient="horz" pos="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9C69-CDC3-C336-8A85-F22D80296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/>
          <a:lstStyle/>
          <a:p>
            <a:r>
              <a:rPr lang="en-US" dirty="0"/>
              <a:t>Intro</a:t>
            </a:r>
            <a:br>
              <a:rPr lang="en-US" dirty="0"/>
            </a:br>
            <a:r>
              <a:rPr lang="en-US" dirty="0"/>
              <a:t>to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B98F8-F57B-0174-7343-0FF2140F1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4750755"/>
            <a:ext cx="9930384" cy="11562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Session – 02: Convolutional Neural Networks</a:t>
            </a:r>
          </a:p>
          <a:p>
            <a:r>
              <a:rPr lang="en-US" dirty="0"/>
              <a:t>Instructor: Diego Corona</a:t>
            </a:r>
          </a:p>
          <a:p>
            <a:r>
              <a:rPr lang="en-US" dirty="0"/>
              <a:t>The University of Manchester</a:t>
            </a:r>
          </a:p>
        </p:txBody>
      </p:sp>
    </p:spTree>
    <p:extLst>
      <p:ext uri="{BB962C8B-B14F-4D97-AF65-F5344CB8AC3E}">
        <p14:creationId xmlns:p14="http://schemas.microsoft.com/office/powerpoint/2010/main" val="4128226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A666D-0C0E-F6D7-80A1-740167DAA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10058400" cy="1565687"/>
          </a:xfrm>
        </p:spPr>
        <p:txBody>
          <a:bodyPr/>
          <a:lstStyle/>
          <a:p>
            <a:r>
              <a:rPr lang="en-US" dirty="0"/>
              <a:t>ANN</a:t>
            </a:r>
          </a:p>
        </p:txBody>
      </p:sp>
      <p:pic>
        <p:nvPicPr>
          <p:cNvPr id="8" name="Picture 7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B9D2405-CD05-AE04-A79A-059BD939E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704" y="2440906"/>
            <a:ext cx="8650242" cy="352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8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8B9DFC8-DD61-855A-7699-A6FCC99B6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47" y="1464560"/>
            <a:ext cx="8400305" cy="392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08836"/>
      </p:ext>
    </p:extLst>
  </p:cSld>
  <p:clrMapOvr>
    <a:masterClrMapping/>
  </p:clrMapOvr>
</p:sld>
</file>

<file path=ppt/theme/theme1.xml><?xml version="1.0" encoding="utf-8"?>
<a:theme xmlns:a="http://schemas.openxmlformats.org/drawingml/2006/main" name="Bjorn Showcase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 Showcase_win32_EF_v7" id="{6F1A2123-933E-4821-BABA-C25B36A9C821}" vid="{CA20EF57-394B-4941-B950-E17669DF95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147B0A-A3D1-43B0-B0BE-D6581D3609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9D4D66-A82C-4C14-A5CE-108788051B7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416ACBC-C288-4FE2-A121-1047B4270A6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3993</TotalTime>
  <Words>21</Words>
  <Application>Microsoft Office PowerPoint</Application>
  <PresentationFormat>Widescreen</PresentationFormat>
  <Paragraphs>5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Neue Haas Grotesk Text Pro</vt:lpstr>
      <vt:lpstr>System Font Regular</vt:lpstr>
      <vt:lpstr>Bjorn Showcase</vt:lpstr>
      <vt:lpstr>Intro to Deep learning</vt:lpstr>
      <vt:lpstr>ANN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Diego Corona Lopez</cp:lastModifiedBy>
  <cp:revision>11</cp:revision>
  <dcterms:created xsi:type="dcterms:W3CDTF">2022-04-13T19:23:35Z</dcterms:created>
  <dcterms:modified xsi:type="dcterms:W3CDTF">2025-04-04T13:23:27Z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